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6"/>
            <a:ext cx="762000" cy="365125"/>
          </a:xfrm>
        </p:spPr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6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B695717-82E2-4695-BFCC-B5BDA0EA8BC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6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66CC5C6-FC15-4BDD-8A30-3BD6D471F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8229600" cy="182880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>
            <a:no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69850" h="38100" prst="cross"/>
            </a:sp3d>
          </a:bodyPr>
          <a:lstStyle/>
          <a:p>
            <a:r>
              <a:rPr lang="uk-UA" sz="8000" i="1" dirty="0" smtClean="0"/>
              <a:t>Нашому</a:t>
            </a:r>
            <a:r>
              <a:rPr lang="uk-UA" sz="8000" dirty="0" smtClean="0"/>
              <a:t> </a:t>
            </a:r>
            <a:r>
              <a:rPr lang="uk-UA" sz="8000" i="1" dirty="0" smtClean="0"/>
              <a:t>ювіляру </a:t>
            </a:r>
            <a:endParaRPr lang="ru-RU" sz="8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093114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093128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101910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101955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102030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102046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102104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60923_102130_HD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</TotalTime>
  <Words>2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Нашому ювіляру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Нашому ювіляру </dc:title>
  <dc:creator>Admin</dc:creator>
  <cp:lastModifiedBy>Admin</cp:lastModifiedBy>
  <cp:revision>3</cp:revision>
  <dcterms:created xsi:type="dcterms:W3CDTF">2016-09-23T08:24:06Z</dcterms:created>
  <dcterms:modified xsi:type="dcterms:W3CDTF">2016-09-23T08:50:42Z</dcterms:modified>
</cp:coreProperties>
</file>